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6" r:id="rId3"/>
    <p:sldId id="258" r:id="rId4"/>
    <p:sldId id="262" r:id="rId5"/>
    <p:sldId id="263" r:id="rId6"/>
    <p:sldId id="264" r:id="rId7"/>
    <p:sldId id="261" r:id="rId8"/>
    <p:sldId id="266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068" autoAdjust="0"/>
    <p:restoredTop sz="94638" autoAdjust="0"/>
  </p:normalViewPr>
  <p:slideViewPr>
    <p:cSldViewPr>
      <p:cViewPr varScale="1">
        <p:scale>
          <a:sx n="114" d="100"/>
          <a:sy n="114" d="100"/>
        </p:scale>
        <p:origin x="-8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B2A19-7F4D-4E6A-8095-F57F44599397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D8125-83F5-4BC9-9F57-A5A3519387A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32732-FB74-43C8-B663-2BF09270219F}" type="datetimeFigureOut">
              <a:rPr lang="pl-PL" smtClean="0"/>
              <a:pPr/>
              <a:t>2015-11-26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44046-223D-4B19-A1F3-B8375F5D77D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kurs\Music\stanislaw_grzesiuk_-_ballada_o_felku_zdankiewiczu%5bwww.dloader.pl%5d.mp3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66264" y="2564904"/>
            <a:ext cx="529497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/>
              <a:t>Prezentacja wykonana  przez  Janinę  </a:t>
            </a:r>
            <a:r>
              <a:rPr lang="pl-PL" dirty="0" err="1" smtClean="0"/>
              <a:t>Pałęcką</a:t>
            </a:r>
            <a:endParaRPr lang="pl-PL" dirty="0" smtClean="0"/>
          </a:p>
          <a:p>
            <a:pPr algn="ctr"/>
            <a:r>
              <a:rPr lang="pl-PL" dirty="0" smtClean="0"/>
              <a:t>w ramach projektu „Podaj dalej 2 - Senior  dla Kultury”</a:t>
            </a:r>
            <a:br>
              <a:rPr lang="pl-PL" dirty="0" smtClean="0"/>
            </a:br>
            <a:r>
              <a:rPr lang="pl-PL" dirty="0" smtClean="0"/>
              <a:t>realizowanego przez NASK</a:t>
            </a:r>
          </a:p>
          <a:p>
            <a:pPr algn="ctr"/>
            <a:r>
              <a:rPr lang="pl-PL" dirty="0" smtClean="0"/>
              <a:t>I finansowanego przez Ministerstwo Kultury</a:t>
            </a:r>
          </a:p>
          <a:p>
            <a:pPr algn="ctr"/>
            <a:r>
              <a:rPr lang="pl-PL" dirty="0" smtClean="0"/>
              <a:t>I Dziedzictwa Narodowego.</a:t>
            </a:r>
            <a:endParaRPr lang="pl-PL" dirty="0"/>
          </a:p>
        </p:txBody>
      </p:sp>
      <p:pic>
        <p:nvPicPr>
          <p:cNvPr id="4" name="stanislaw_grzesiuk_-_ballada_o_felku_zdankiewiczu[www.dloader.pl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1520" y="6381328"/>
            <a:ext cx="304800" cy="304800"/>
          </a:xfrm>
          <a:prstGeom prst="rect">
            <a:avLst/>
          </a:prstGeom>
        </p:spPr>
      </p:pic>
      <p:pic>
        <p:nvPicPr>
          <p:cNvPr id="5" name="Obraz 4" descr="belka sd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0"/>
            <a:ext cx="726757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620688"/>
            <a:ext cx="6400800" cy="1224136"/>
          </a:xfrm>
        </p:spPr>
        <p:txBody>
          <a:bodyPr>
            <a:normAutofit/>
          </a:bodyPr>
          <a:lstStyle/>
          <a:p>
            <a:r>
              <a:rPr lang="pl-PL" dirty="0" smtClean="0"/>
              <a:t>Klimaty </a:t>
            </a:r>
            <a:r>
              <a:rPr lang="pl-PL" dirty="0" err="1" smtClean="0"/>
              <a:t>Czerniakowa</a:t>
            </a:r>
            <a:r>
              <a:rPr lang="pl-PL" dirty="0" smtClean="0"/>
              <a:t>  </a:t>
            </a:r>
          </a:p>
          <a:p>
            <a:r>
              <a:rPr lang="pl-PL" dirty="0" smtClean="0"/>
              <a:t>    </a:t>
            </a:r>
          </a:p>
        </p:txBody>
      </p:sp>
      <p:sp>
        <p:nvSpPr>
          <p:cNvPr id="8" name="Prostokąt 7"/>
          <p:cNvSpPr/>
          <p:nvPr/>
        </p:nvSpPr>
        <p:spPr>
          <a:xfrm>
            <a:off x="611560" y="1268760"/>
            <a:ext cx="81003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Tu, na miejscu sporego powojennego budynku, przed 1939 rokiem znajdowała się słynna w okolicy knajpa ‘U Bandyty’. Oto jak opisuje ją Stanisław Grzesiuk:</a:t>
            </a:r>
          </a:p>
          <a:p>
            <a:r>
              <a:rPr lang="pl-PL" i="1" dirty="0" smtClean="0"/>
              <a:t>„Gdyby kategorii było dwadzieścia, to ta knajpa byłaby knajpą dwudziestej kategorii: kilka brudnych stolików i popsutych krzeseł, jeden stolik z boku osłonięty czymś, co nazywało się kotarą. Za bufetem gruby właściciel z gębą, za którą można było dać bez wyroku dziesięć lat więzienia. Zajęliśmy stolik osłonięty kotarą. Na stół wjechał literek – na sześciu to nawet niedużo – kiełbasa, ogórek kwaszony i chleb. Kieliszków nie było, więc wódkę piło się w szklankach.”</a:t>
            </a:r>
            <a:endParaRPr lang="pl-PL" dirty="0"/>
          </a:p>
        </p:txBody>
      </p:sp>
      <p:pic>
        <p:nvPicPr>
          <p:cNvPr id="11274" name="Picture 10" descr="http://bi.gazeta.pl/im/6/10338/z10338026Q,Widok-fabryki-R--Plewkiewicza-przy-Czerniakowskie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717032"/>
            <a:ext cx="3600400" cy="2741133"/>
          </a:xfrm>
          <a:prstGeom prst="rect">
            <a:avLst/>
          </a:prstGeom>
          <a:noFill/>
        </p:spPr>
      </p:pic>
      <p:pic>
        <p:nvPicPr>
          <p:cNvPr id="11276" name="Picture 12" descr="http://www.stacjamuranow.art.pl/files/nalew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645024"/>
            <a:ext cx="2895997" cy="2895997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611560" y="6453336"/>
            <a:ext cx="3744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 smtClean="0"/>
              <a:t>źródło: </a:t>
            </a:r>
            <a:r>
              <a:rPr lang="pl-PL" sz="1000" dirty="0" err="1" smtClean="0"/>
              <a:t>warszawa.wyborcza.pl</a:t>
            </a:r>
            <a:endParaRPr lang="pl-PL" sz="1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788024" y="6611779"/>
            <a:ext cx="3168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 smtClean="0"/>
              <a:t>źródło: </a:t>
            </a:r>
            <a:r>
              <a:rPr lang="pl-PL" sz="1000" dirty="0" err="1" smtClean="0"/>
              <a:t>polin.pl</a:t>
            </a:r>
            <a:endParaRPr lang="pl-P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nasza-warszawa.pl/sites/default/files/Czerniak%C3%B3w%20Grzesiuka%2017%20styczn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3552825" cy="3571875"/>
          </a:xfrm>
          <a:prstGeom prst="rect">
            <a:avLst/>
          </a:prstGeom>
          <a:noFill/>
        </p:spPr>
      </p:pic>
      <p:pic>
        <p:nvPicPr>
          <p:cNvPr id="21508" name="Picture 4" descr="http://www.zwoje-scrolls.com/zwoje36/muranows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564904"/>
            <a:ext cx="5580112" cy="3162064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179512" y="3717032"/>
            <a:ext cx="3168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 smtClean="0"/>
              <a:t>źródło: </a:t>
            </a:r>
            <a:r>
              <a:rPr lang="pl-PL" sz="1000" dirty="0" err="1" smtClean="0"/>
              <a:t>www.wawalove.pl</a:t>
            </a:r>
            <a:endParaRPr lang="pl-PL" sz="1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499992" y="5733256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 smtClean="0"/>
              <a:t>źródło: </a:t>
            </a:r>
            <a:r>
              <a:rPr lang="pl-PL" sz="1000" dirty="0" err="1" smtClean="0"/>
              <a:t>www.zchor.org</a:t>
            </a:r>
            <a:endParaRPr lang="pl-P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980728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Nie wiadomo czy Felek Zdankiewicz zakładając  niewiele lat później swoją własną restaurację przy Marszałkowskiej  miał  w pamięci czerniakowską mordownię. </a:t>
            </a:r>
            <a:br>
              <a:rPr lang="pl-PL" dirty="0" smtClean="0"/>
            </a:br>
            <a:r>
              <a:rPr lang="pl-PL" dirty="0" smtClean="0"/>
              <a:t>On wtedy już  wszedł do historii miasta.</a:t>
            </a:r>
          </a:p>
        </p:txBody>
      </p:sp>
      <p:pic>
        <p:nvPicPr>
          <p:cNvPr id="3" name="Picture 3" descr="I:\Do prezentacji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996952"/>
            <a:ext cx="4176464" cy="2347786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2267744" y="5373216"/>
            <a:ext cx="41044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 smtClean="0"/>
              <a:t>źródło: </a:t>
            </a:r>
            <a:r>
              <a:rPr lang="pl-PL" sz="1000" dirty="0" err="1" smtClean="0"/>
              <a:t>allwallpaper.in</a:t>
            </a:r>
            <a:endParaRPr lang="pl-P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1268760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Miał własną restaurację  przy Marszałkowskiej. O jego wyczynach śpiewały orkiestry podwórkowe, o dwuletniej nauce w szkole dla złodziei, praktyce  na </a:t>
            </a:r>
            <a:r>
              <a:rPr lang="pl-PL" dirty="0" err="1" smtClean="0"/>
              <a:t>Kiercelaku</a:t>
            </a:r>
            <a:r>
              <a:rPr lang="pl-PL" dirty="0" smtClean="0"/>
              <a:t>,  aresztowaniu  i ucieczce  z więzienia po zabiciu śledczego i dwóch  żandarmów wreszcie o skazaniu na dożywotnią  katorgę na wyspie  na Oceanie  Spokojnym - Sachalinie. </a:t>
            </a:r>
            <a:endParaRPr lang="pl-PL" dirty="0"/>
          </a:p>
        </p:txBody>
      </p:sp>
      <p:pic>
        <p:nvPicPr>
          <p:cNvPr id="3" name="Picture 2" descr="I:\Do prezentacji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212976"/>
            <a:ext cx="4248472" cy="2846476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2483768" y="6021288"/>
            <a:ext cx="3744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 smtClean="0"/>
              <a:t>źródło: </a:t>
            </a:r>
            <a:r>
              <a:rPr lang="pl-PL" sz="1000" dirty="0" err="1" smtClean="0"/>
              <a:t>deviantart.com</a:t>
            </a:r>
            <a:endParaRPr lang="pl-P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548680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Pierwsze  12 lat katorgi spędził  przykuty do ściany.</a:t>
            </a:r>
          </a:p>
          <a:p>
            <a:pPr algn="just"/>
            <a:r>
              <a:rPr lang="pl-PL" dirty="0" smtClean="0"/>
              <a:t>Udało  mu się uciec  z trzema kompanami na ukradzionym czółnie. Podobno dryfowali po lodowatym morzu  żywiąc  się mięsem zmarłego kompana. Wylądowali na japońskiej wyspie ,następnie przez  Syberię  dostali się do Mandżurii . Tam  Felek</a:t>
            </a:r>
          </a:p>
          <a:p>
            <a:pPr algn="just"/>
            <a:r>
              <a:rPr lang="pl-PL" dirty="0" smtClean="0"/>
              <a:t> związał się ze złodziejską bandą.  Po dwóch latach ukradł pieniądze hersztowi i w 1912 roku  z dokumentami weterana wojny japońsko -rosyjskiej wrócił do  Warszawy, kupił  kamienicę, założył restaurację  ale    oszukany przez kochankę ,nie wiadomo czy była to Czarna Mańka,  załamał się i wszystko roztrwonił. Został herosem szemranego folkloru. </a:t>
            </a:r>
            <a:endParaRPr lang="pl-PL" dirty="0"/>
          </a:p>
        </p:txBody>
      </p:sp>
      <p:pic>
        <p:nvPicPr>
          <p:cNvPr id="3" name="Picture 4" descr="I:\Stępows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068960"/>
            <a:ext cx="4572000" cy="3429000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2411760" y="6453336"/>
            <a:ext cx="41044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 smtClean="0"/>
              <a:t>źródło: </a:t>
            </a:r>
            <a:r>
              <a:rPr lang="pl-PL" sz="1000" dirty="0" err="1" smtClean="0"/>
              <a:t>www.tritontv.com</a:t>
            </a:r>
            <a:endParaRPr lang="pl-P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251520" y="476672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Felek Zdankiewicz, bohater ballady, wykonywanej przez bodaj wszystkie orkiestry podwórkowe a także solistów jak Grzesiuk, Stępowski czy Młynarski jest z pewnością  cząstką Warszawy,  jej  ikoną, tak jak kolumna Zygmunta, czy warszawska syrenka.</a:t>
            </a:r>
            <a:endParaRPr lang="pl-PL" dirty="0"/>
          </a:p>
        </p:txBody>
      </p:sp>
      <p:pic>
        <p:nvPicPr>
          <p:cNvPr id="4098" name="Picture 2" descr="http://wlaczpolske.pl/pliczki/8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4286250" cy="4714876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6804248" y="6453336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Wykorzystano  zasoby Internetu</a:t>
            </a:r>
            <a:endParaRPr lang="pl-PL" sz="12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347864" y="1628800"/>
            <a:ext cx="4752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mazourkairis.blogspot.com</a:t>
            </a:r>
            <a:endParaRPr lang="pl-P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 bwMode="auto">
          <a:xfrm>
            <a:off x="1115616" y="116632"/>
            <a:ext cx="6984776" cy="2792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67500" lnSpcReduction="20000"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Uczestnik projektu jako autor niniejszej prezentacji wyraził zgodę na wykorzystanie wytworzonych przez siebie utworów do celów edukacyjnych oraz promocyjnych w części lub całości zgodnie z Regulaminem rekrutacji </a:t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i uczestnictwa w projekcie: „Podaj dalej 2 – Senior dla Kultury”.</a:t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Ilustracje, zdjęcia i utwory przedstawione w niniejszej prezentacji pochodzą </a:t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z zasobów sieci Internet oraz zasobów prywatnych uczestników projektu i są wykorzystywane przez organizatora wyłącznie w celu edukacyjnych </a:t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i promocyjnych ww. projektu. Wykorzystanie prezentacji w innym celu jest prawnie zabronione.</a:t>
            </a:r>
            <a:endParaRPr kumimoji="0" lang="pl-PL" sz="6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Microsoft YaHei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372</Words>
  <Application>Microsoft Office PowerPoint</Application>
  <PresentationFormat>Pokaz na ekranie (4:3)</PresentationFormat>
  <Paragraphs>24</Paragraphs>
  <Slides>8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Felek stankiewicz</dc:title>
  <dc:creator>kurs</dc:creator>
  <cp:lastModifiedBy>Your User Name</cp:lastModifiedBy>
  <cp:revision>58</cp:revision>
  <dcterms:created xsi:type="dcterms:W3CDTF">2015-06-10T07:23:45Z</dcterms:created>
  <dcterms:modified xsi:type="dcterms:W3CDTF">2015-11-26T13:23:37Z</dcterms:modified>
</cp:coreProperties>
</file>